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M PLUS 1p" panose="020B0502020203020207" pitchFamily="34" charset="-128"/>
      <p:regular r:id="rId5"/>
      <p:bold r:id="rId6"/>
    </p:embeddedFont>
    <p:embeddedFont>
      <p:font typeface="Meiryo" panose="020B0604030504040204" pitchFamily="34" charset="-128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8f9614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a8f9614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ac211a51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ac211a51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3"/>
          <p:cNvGrpSpPr/>
          <p:nvPr/>
        </p:nvGrpSpPr>
        <p:grpSpPr>
          <a:xfrm>
            <a:off x="2672004" y="183325"/>
            <a:ext cx="1421211" cy="1200300"/>
            <a:chOff x="878854" y="421025"/>
            <a:chExt cx="1421211" cy="1200300"/>
          </a:xfrm>
        </p:grpSpPr>
        <p:sp>
          <p:nvSpPr>
            <p:cNvPr id="56" name="Google Shape;56;p13"/>
            <p:cNvSpPr/>
            <p:nvPr/>
          </p:nvSpPr>
          <p:spPr>
            <a:xfrm>
              <a:off x="1087050" y="421025"/>
              <a:ext cx="924000" cy="12003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127064" y="661073"/>
              <a:ext cx="11730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 b="1">
                  <a:solidFill>
                    <a:srgbClr val="DBDBDB"/>
                  </a:solidFill>
                  <a:latin typeface="Calibri"/>
                  <a:ea typeface="Calibri"/>
                  <a:cs typeface="Calibri"/>
                  <a:sym typeface="Calibri"/>
                </a:rPr>
                <a:t>PHOTO</a:t>
              </a:r>
              <a:endParaRPr sz="1800" b="1">
                <a:solidFill>
                  <a:srgbClr val="DBDB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878854" y="1023778"/>
              <a:ext cx="13404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証明写真を</a:t>
              </a:r>
              <a:endParaRPr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貼ってください。</a:t>
              </a:r>
              <a:endParaRPr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cxnSp>
        <p:nvCxnSpPr>
          <p:cNvPr id="59" name="Google Shape;59;p13"/>
          <p:cNvCxnSpPr/>
          <p:nvPr/>
        </p:nvCxnSpPr>
        <p:spPr>
          <a:xfrm rot="10800000" flipH="1">
            <a:off x="118406" y="42904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0" name="Google Shape;60;p13"/>
          <p:cNvSpPr/>
          <p:nvPr/>
        </p:nvSpPr>
        <p:spPr>
          <a:xfrm>
            <a:off x="58109" y="193754"/>
            <a:ext cx="2842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i="0" u="none" strike="noStrike" cap="none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氏名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：</a:t>
            </a:r>
            <a:endParaRPr sz="800" i="0" u="none" strike="noStrike" cap="none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8093" y="1650596"/>
            <a:ext cx="28425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現住所：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-29436" y="116773"/>
            <a:ext cx="26616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フリガナ：</a:t>
            </a:r>
            <a:endParaRPr sz="600" i="0" u="none" strike="noStrike" cap="none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118406" y="163884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" name="Google Shape;64;p13"/>
          <p:cNvCxnSpPr/>
          <p:nvPr/>
        </p:nvCxnSpPr>
        <p:spPr>
          <a:xfrm rot="10800000" flipH="1">
            <a:off x="118406" y="191719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/>
          <p:nvPr/>
        </p:nvSpPr>
        <p:spPr>
          <a:xfrm>
            <a:off x="65988" y="2147191"/>
            <a:ext cx="2128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学校名（高校以降）：　　　　　　　</a:t>
            </a:r>
            <a:r>
              <a:rPr lang="ja" sz="800" i="0" u="none" strike="noStrike" cap="none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　　             　　　　　　  　　　　　　　</a:t>
            </a:r>
            <a:endParaRPr sz="800" i="0" u="none" strike="noStrike" cap="none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 rot="10800000" flipH="1">
            <a:off x="132993" y="240414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7" name="Google Shape;67;p13"/>
          <p:cNvSpPr txBox="1"/>
          <p:nvPr/>
        </p:nvSpPr>
        <p:spPr>
          <a:xfrm>
            <a:off x="65988" y="2350135"/>
            <a:ext cx="21369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学部・学科：  </a:t>
            </a:r>
            <a:endParaRPr sz="800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6531" y="2603224"/>
            <a:ext cx="121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所属ゼミ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：</a:t>
            </a:r>
            <a:endParaRPr sz="800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rot="10800000" flipH="1">
            <a:off x="148904" y="266289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0" name="Google Shape;70;p13"/>
          <p:cNvCxnSpPr/>
          <p:nvPr/>
        </p:nvCxnSpPr>
        <p:spPr>
          <a:xfrm rot="10800000" flipH="1">
            <a:off x="130806" y="2930635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1" name="Google Shape;71;p13"/>
          <p:cNvCxnSpPr/>
          <p:nvPr/>
        </p:nvCxnSpPr>
        <p:spPr>
          <a:xfrm rot="10800000" flipH="1">
            <a:off x="130806" y="320551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2" name="Google Shape;72;p13"/>
          <p:cNvCxnSpPr/>
          <p:nvPr/>
        </p:nvCxnSpPr>
        <p:spPr>
          <a:xfrm rot="10800000" flipH="1">
            <a:off x="130806" y="348386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3" name="Google Shape;73;p13"/>
          <p:cNvCxnSpPr/>
          <p:nvPr/>
        </p:nvCxnSpPr>
        <p:spPr>
          <a:xfrm rot="10800000" flipH="1">
            <a:off x="142866" y="3772009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4" name="Google Shape;74;p13"/>
          <p:cNvCxnSpPr/>
          <p:nvPr/>
        </p:nvCxnSpPr>
        <p:spPr>
          <a:xfrm rot="10800000" flipH="1">
            <a:off x="102508" y="104343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5" name="Google Shape;75;p13"/>
          <p:cNvSpPr txBox="1"/>
          <p:nvPr/>
        </p:nvSpPr>
        <p:spPr>
          <a:xfrm>
            <a:off x="84763" y="3201415"/>
            <a:ext cx="2725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海外留学先：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84738" y="3482090"/>
            <a:ext cx="2725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希望職種：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 rot="10800000" flipH="1">
            <a:off x="102508" y="134823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0" name="Google Shape;80;p13"/>
          <p:cNvSpPr/>
          <p:nvPr/>
        </p:nvSpPr>
        <p:spPr>
          <a:xfrm>
            <a:off x="58093" y="1079308"/>
            <a:ext cx="14676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TEL：　　　　　　　　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192100" y="1085281"/>
            <a:ext cx="17949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携帯TEL：　　　　　　　　　　　　　　　　　　　　　　　　　　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58093" y="1375108"/>
            <a:ext cx="26193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Mail：　　　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83" name="Google Shape;83;p13"/>
          <p:cNvCxnSpPr/>
          <p:nvPr/>
        </p:nvCxnSpPr>
        <p:spPr>
          <a:xfrm rot="10800000" flipH="1">
            <a:off x="142866" y="4076809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" name="Google Shape;84;p13"/>
          <p:cNvSpPr txBox="1"/>
          <p:nvPr/>
        </p:nvSpPr>
        <p:spPr>
          <a:xfrm>
            <a:off x="84771" y="3786890"/>
            <a:ext cx="26820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あつまるの説明会参加回数：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 rot="10800000" flipH="1">
            <a:off x="142866" y="4381609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6" name="Google Shape;86;p13"/>
          <p:cNvSpPr txBox="1"/>
          <p:nvPr/>
        </p:nvSpPr>
        <p:spPr>
          <a:xfrm>
            <a:off x="84767" y="4091690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SNSアカウント（自由記入です！）</a:t>
            </a:r>
            <a:endParaRPr sz="8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 rot="10800000" flipH="1">
            <a:off x="142866" y="4686409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8" name="Google Shape;88;p13"/>
          <p:cNvCxnSpPr/>
          <p:nvPr/>
        </p:nvCxnSpPr>
        <p:spPr>
          <a:xfrm rot="10800000" flipH="1">
            <a:off x="142866" y="4991209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9" name="Google Shape;89;p13"/>
          <p:cNvSpPr txBox="1"/>
          <p:nvPr/>
        </p:nvSpPr>
        <p:spPr>
          <a:xfrm>
            <a:off x="84752" y="4701290"/>
            <a:ext cx="154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66722" t="24945" r="11602" b="24556"/>
          <a:stretch/>
        </p:blipFill>
        <p:spPr>
          <a:xfrm>
            <a:off x="176888" y="4736951"/>
            <a:ext cx="205175" cy="20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l="39857" t="25465" r="39552" b="27014"/>
          <a:stretch/>
        </p:blipFill>
        <p:spPr>
          <a:xfrm>
            <a:off x="192551" y="4448665"/>
            <a:ext cx="173832" cy="1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389567" y="4396490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@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89567" y="4701290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389567" y="4701290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@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964700" y="191906"/>
            <a:ext cx="4981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dirty="0">
                <a:solidFill>
                  <a:srgbClr val="999999"/>
                </a:solidFill>
                <a:latin typeface="M PLUS 1p"/>
                <a:ea typeface="M PLUS 1p"/>
                <a:cs typeface="M PLUS 1p"/>
                <a:sym typeface="M PLUS 1p"/>
              </a:rPr>
              <a:t>自己PRを自由に表現してください。スタイルは自由です！</a:t>
            </a:r>
            <a:endParaRPr sz="700" dirty="0">
              <a:solidFill>
                <a:srgbClr val="999999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47" name="Google Shape;143;p17">
            <a:extLst>
              <a:ext uri="{FF2B5EF4-FFF2-40B4-BE49-F238E27FC236}">
                <a16:creationId xmlns:a16="http://schemas.microsoft.com/office/drawing/2014/main" id="{6DB06D7D-961D-5C45-B3C8-BE37E5CB56D8}"/>
              </a:ext>
            </a:extLst>
          </p:cNvPr>
          <p:cNvCxnSpPr/>
          <p:nvPr/>
        </p:nvCxnSpPr>
        <p:spPr>
          <a:xfrm rot="10800000" flipH="1">
            <a:off x="102508" y="75621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8" name="Google Shape;162;p17">
            <a:extLst>
              <a:ext uri="{FF2B5EF4-FFF2-40B4-BE49-F238E27FC236}">
                <a16:creationId xmlns:a16="http://schemas.microsoft.com/office/drawing/2014/main" id="{713441C1-4CB9-E144-AA94-3C80586D4277}"/>
              </a:ext>
            </a:extLst>
          </p:cNvPr>
          <p:cNvSpPr/>
          <p:nvPr/>
        </p:nvSpPr>
        <p:spPr>
          <a:xfrm>
            <a:off x="58100" y="482365"/>
            <a:ext cx="26616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卒業</a:t>
            </a:r>
            <a:r>
              <a:rPr lang="ja" altLang="en-US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・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修了年月：　　　　年　　　月　　　　　　　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" name="Google Shape;162;p17">
            <a:extLst>
              <a:ext uri="{FF2B5EF4-FFF2-40B4-BE49-F238E27FC236}">
                <a16:creationId xmlns:a16="http://schemas.microsoft.com/office/drawing/2014/main" id="{64DCDB54-89FE-6467-BCFA-E25D79331DA1}"/>
              </a:ext>
            </a:extLst>
          </p:cNvPr>
          <p:cNvSpPr/>
          <p:nvPr/>
        </p:nvSpPr>
        <p:spPr>
          <a:xfrm>
            <a:off x="58093" y="796263"/>
            <a:ext cx="26616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生年月日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：　　　　年　　　月　　　　　　　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" name="Google Shape;68;p13">
            <a:extLst>
              <a:ext uri="{FF2B5EF4-FFF2-40B4-BE49-F238E27FC236}">
                <a16:creationId xmlns:a16="http://schemas.microsoft.com/office/drawing/2014/main" id="{CF55F071-0DC2-9BEB-1A17-13D0CBCF2BE2}"/>
              </a:ext>
            </a:extLst>
          </p:cNvPr>
          <p:cNvSpPr txBox="1"/>
          <p:nvPr/>
        </p:nvSpPr>
        <p:spPr>
          <a:xfrm>
            <a:off x="76531" y="2886767"/>
            <a:ext cx="121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インターンシップ：</a:t>
            </a:r>
            <a:endParaRPr sz="800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5" name="図 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A0954DAE-FE76-3AFA-78B9-7212E38E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847" y="4744871"/>
            <a:ext cx="805703" cy="278334"/>
          </a:xfrm>
          <a:prstGeom prst="rect">
            <a:avLst/>
          </a:prstGeom>
        </p:spPr>
      </p:pic>
      <p:cxnSp>
        <p:nvCxnSpPr>
          <p:cNvPr id="49" name="Google Shape;64;p13">
            <a:extLst>
              <a:ext uri="{FF2B5EF4-FFF2-40B4-BE49-F238E27FC236}">
                <a16:creationId xmlns:a16="http://schemas.microsoft.com/office/drawing/2014/main" id="{2876170F-8EF1-B34D-99FE-F6A99AFB995B}"/>
              </a:ext>
            </a:extLst>
          </p:cNvPr>
          <p:cNvCxnSpPr/>
          <p:nvPr/>
        </p:nvCxnSpPr>
        <p:spPr>
          <a:xfrm rot="10800000" flipH="1">
            <a:off x="127000" y="2159177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0" name="Google Shape;61;p13">
            <a:extLst>
              <a:ext uri="{FF2B5EF4-FFF2-40B4-BE49-F238E27FC236}">
                <a16:creationId xmlns:a16="http://schemas.microsoft.com/office/drawing/2014/main" id="{3FF983B5-DDB8-E044-9F86-616A79588DB4}"/>
              </a:ext>
            </a:extLst>
          </p:cNvPr>
          <p:cNvSpPr/>
          <p:nvPr/>
        </p:nvSpPr>
        <p:spPr>
          <a:xfrm>
            <a:off x="65988" y="1926269"/>
            <a:ext cx="28425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高校名 ：　　　　　　　学科：普通科</a:t>
            </a:r>
            <a:endParaRPr sz="800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0" y="0"/>
            <a:ext cx="9144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あなたのビジョンを自由に表現してください。スタイルは自由です！</a:t>
            </a:r>
            <a:endParaRPr sz="900"/>
          </a:p>
        </p:txBody>
      </p:sp>
      <p:pic>
        <p:nvPicPr>
          <p:cNvPr id="2" name="図 1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112F7A0-F66E-720A-C045-CD1014FD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847" y="4744871"/>
            <a:ext cx="805703" cy="278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979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</Words>
  <Application>Microsoft Macintosh PowerPoint</Application>
  <PresentationFormat>画面に合わせる (16:9)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M PLUS 1p</vt:lpstr>
      <vt:lpstr>Calibri</vt:lpstr>
      <vt:lpstr>Arial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右山 なつみ</cp:lastModifiedBy>
  <cp:revision>4</cp:revision>
  <dcterms:modified xsi:type="dcterms:W3CDTF">2023-07-06T05:12:33Z</dcterms:modified>
</cp:coreProperties>
</file>