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900"/>
    <a:srgbClr val="B2B9A6"/>
    <a:srgbClr val="DBDB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52" autoAdjust="0"/>
    <p:restoredTop sz="94593" autoAdjust="0"/>
  </p:normalViewPr>
  <p:slideViewPr>
    <p:cSldViewPr>
      <p:cViewPr>
        <p:scale>
          <a:sx n="95" d="100"/>
          <a:sy n="95" d="100"/>
        </p:scale>
        <p:origin x="3272" y="-5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fld id="{0EC788BE-4B96-4AF5-B319-A1A556138887}" type="datetimeFigureOut">
              <a:rPr kumimoji="1" lang="ja-JP" altLang="en-US" smtClean="0"/>
              <a:pPr/>
              <a:t>2023/6/30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25" tIns="45713" rIns="91425" bIns="45713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DD167749-355E-4593-A64F-6B8F5F5E66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0354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AE95-6A2B-410A-B4B6-AB917887C5A1}" type="datetimeFigureOut">
              <a:rPr kumimoji="1" lang="ja-JP" altLang="en-US" smtClean="0"/>
              <a:pPr/>
              <a:t>2023/6/30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728E-0130-4397-930D-DD8E997919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AE95-6A2B-410A-B4B6-AB917887C5A1}" type="datetimeFigureOut">
              <a:rPr kumimoji="1" lang="ja-JP" altLang="en-US" smtClean="0"/>
              <a:pPr/>
              <a:t>2023/6/30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728E-0130-4397-930D-DD8E997919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AE95-6A2B-410A-B4B6-AB917887C5A1}" type="datetimeFigureOut">
              <a:rPr kumimoji="1" lang="ja-JP" altLang="en-US" smtClean="0"/>
              <a:pPr/>
              <a:t>2023/6/30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728E-0130-4397-930D-DD8E997919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AE95-6A2B-410A-B4B6-AB917887C5A1}" type="datetimeFigureOut">
              <a:rPr kumimoji="1" lang="ja-JP" altLang="en-US" smtClean="0"/>
              <a:pPr/>
              <a:t>2023/6/30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728E-0130-4397-930D-DD8E997919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AE95-6A2B-410A-B4B6-AB917887C5A1}" type="datetimeFigureOut">
              <a:rPr kumimoji="1" lang="ja-JP" altLang="en-US" smtClean="0"/>
              <a:pPr/>
              <a:t>2023/6/30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728E-0130-4397-930D-DD8E997919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AE95-6A2B-410A-B4B6-AB917887C5A1}" type="datetimeFigureOut">
              <a:rPr kumimoji="1" lang="ja-JP" altLang="en-US" smtClean="0"/>
              <a:pPr/>
              <a:t>2023/6/30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728E-0130-4397-930D-DD8E997919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AE95-6A2B-410A-B4B6-AB917887C5A1}" type="datetimeFigureOut">
              <a:rPr kumimoji="1" lang="ja-JP" altLang="en-US" smtClean="0"/>
              <a:pPr/>
              <a:t>2023/6/30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728E-0130-4397-930D-DD8E997919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AE95-6A2B-410A-B4B6-AB917887C5A1}" type="datetimeFigureOut">
              <a:rPr kumimoji="1" lang="ja-JP" altLang="en-US" smtClean="0"/>
              <a:pPr/>
              <a:t>2023/6/30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728E-0130-4397-930D-DD8E997919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AE95-6A2B-410A-B4B6-AB917887C5A1}" type="datetimeFigureOut">
              <a:rPr kumimoji="1" lang="ja-JP" altLang="en-US" smtClean="0"/>
              <a:pPr/>
              <a:t>2023/6/30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728E-0130-4397-930D-DD8E997919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AE95-6A2B-410A-B4B6-AB917887C5A1}" type="datetimeFigureOut">
              <a:rPr kumimoji="1" lang="ja-JP" altLang="en-US" smtClean="0"/>
              <a:pPr/>
              <a:t>2023/6/30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728E-0130-4397-930D-DD8E997919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AE95-6A2B-410A-B4B6-AB917887C5A1}" type="datetimeFigureOut">
              <a:rPr kumimoji="1" lang="ja-JP" altLang="en-US" smtClean="0"/>
              <a:pPr/>
              <a:t>2023/6/30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728E-0130-4397-930D-DD8E997919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9AE95-6A2B-410A-B4B6-AB917887C5A1}" type="datetimeFigureOut">
              <a:rPr kumimoji="1" lang="ja-JP" altLang="en-US" smtClean="0"/>
              <a:pPr/>
              <a:t>2023/6/30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1728E-0130-4397-930D-DD8E997919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/>
          <p:cNvSpPr/>
          <p:nvPr/>
        </p:nvSpPr>
        <p:spPr>
          <a:xfrm>
            <a:off x="1556792" y="265946"/>
            <a:ext cx="3456384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ja-JP" altLang="en-US">
                <a:latin typeface="Meiryo" panose="020B0604030504040204" pitchFamily="34" charset="-128"/>
                <a:ea typeface="Meiryo" panose="020B0604030504040204" pitchFamily="34" charset="-128"/>
                <a:cs typeface="メイリオ" pitchFamily="50" charset="-128"/>
              </a:rPr>
              <a:t>新卒</a:t>
            </a:r>
            <a:r>
              <a:rPr lang="ja-JP" altLang="en-US" dirty="0">
                <a:latin typeface="Meiryo" panose="020B0604030504040204" pitchFamily="34" charset="-128"/>
                <a:ea typeface="Meiryo" panose="020B0604030504040204" pitchFamily="34" charset="-128"/>
                <a:cs typeface="メイリオ" pitchFamily="50" charset="-128"/>
              </a:rPr>
              <a:t>採用　エントリーシート</a:t>
            </a:r>
            <a:endParaRPr lang="en-US" altLang="ja-JP" dirty="0">
              <a:latin typeface="Meiryo" panose="020B0604030504040204" pitchFamily="34" charset="-128"/>
              <a:ea typeface="Meiryo" panose="020B0604030504040204" pitchFamily="34" charset="-128"/>
              <a:cs typeface="メイリオ" pitchFamily="50" charset="-128"/>
            </a:endParaRPr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1A52F8C0-BD54-4792-9306-463F7C2CD3C6}"/>
              </a:ext>
            </a:extLst>
          </p:cNvPr>
          <p:cNvSpPr/>
          <p:nvPr/>
        </p:nvSpPr>
        <p:spPr>
          <a:xfrm>
            <a:off x="781863" y="3835700"/>
            <a:ext cx="6598516" cy="272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ja-JP" altLang="en-US" sz="900">
                <a:latin typeface="メイリオ"/>
                <a:ea typeface="メイリオ"/>
                <a:cs typeface="メイリオ"/>
              </a:rPr>
              <a:t>人生で</a:t>
            </a:r>
            <a:r>
              <a:rPr lang="en-US" altLang="ja-JP" sz="900" dirty="0">
                <a:latin typeface="メイリオ"/>
                <a:ea typeface="メイリオ"/>
                <a:cs typeface="メイリオ"/>
              </a:rPr>
              <a:t>1</a:t>
            </a:r>
            <a:r>
              <a:rPr lang="ja-JP" altLang="en-US" sz="900">
                <a:latin typeface="メイリオ"/>
                <a:ea typeface="メイリオ"/>
                <a:cs typeface="メイリオ"/>
              </a:rPr>
              <a:t>番の成功体験を教えてください。</a:t>
            </a:r>
            <a:endParaRPr lang="ja-JP" altLang="en-US" sz="400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139" name="正方形/長方形 138">
            <a:extLst>
              <a:ext uri="{FF2B5EF4-FFF2-40B4-BE49-F238E27FC236}">
                <a16:creationId xmlns:a16="http://schemas.microsoft.com/office/drawing/2014/main" id="{84836828-983B-4788-8EBA-EC8B795A90A7}"/>
              </a:ext>
            </a:extLst>
          </p:cNvPr>
          <p:cNvSpPr/>
          <p:nvPr/>
        </p:nvSpPr>
        <p:spPr>
          <a:xfrm>
            <a:off x="224644" y="667126"/>
            <a:ext cx="6408712" cy="272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40000"/>
              </a:lnSpc>
            </a:pPr>
            <a:r>
              <a:rPr lang="ja-JP" altLang="en-US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メイリオ" pitchFamily="50" charset="-128"/>
              </a:rPr>
              <a:t>ご記入後、お近くの担当者にお渡しください</a:t>
            </a:r>
          </a:p>
        </p:txBody>
      </p: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5914A294-3032-46B6-B9F8-0DDE5AFE6F69}"/>
              </a:ext>
            </a:extLst>
          </p:cNvPr>
          <p:cNvSpPr/>
          <p:nvPr/>
        </p:nvSpPr>
        <p:spPr>
          <a:xfrm>
            <a:off x="239799" y="776536"/>
            <a:ext cx="576064" cy="210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ja-JP" altLang="en-US" sz="600" dirty="0">
                <a:latin typeface="Meiryo" panose="020B0604030504040204" pitchFamily="34" charset="-128"/>
                <a:ea typeface="Meiryo" panose="020B0604030504040204" pitchFamily="34" charset="-128"/>
                <a:cs typeface="メイリオ" pitchFamily="50" charset="-128"/>
              </a:rPr>
              <a:t>フリガナ</a:t>
            </a: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0BBE651A-850B-49F0-8A80-8230FF03F770}"/>
              </a:ext>
            </a:extLst>
          </p:cNvPr>
          <p:cNvSpPr/>
          <p:nvPr/>
        </p:nvSpPr>
        <p:spPr>
          <a:xfrm>
            <a:off x="260648" y="895414"/>
            <a:ext cx="6271291" cy="241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ja-JP" altLang="en-US" sz="800" dirty="0">
                <a:latin typeface="Meiryo" panose="020B0604030504040204" pitchFamily="34" charset="-128"/>
                <a:ea typeface="Meiryo" panose="020B0604030504040204" pitchFamily="34" charset="-128"/>
                <a:cs typeface="メイリオ" pitchFamily="50" charset="-128"/>
              </a:rPr>
              <a:t>氏名</a:t>
            </a:r>
            <a:endParaRPr lang="en-US" altLang="ja-JP" sz="800" dirty="0">
              <a:latin typeface="Meiryo" panose="020B0604030504040204" pitchFamily="34" charset="-128"/>
              <a:ea typeface="Meiryo" panose="020B0604030504040204" pitchFamily="34" charset="-128"/>
              <a:cs typeface="メイリオ" pitchFamily="50" charset="-128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832E2863-1F38-4643-9ECE-E71C0103D799}"/>
              </a:ext>
            </a:extLst>
          </p:cNvPr>
          <p:cNvSpPr/>
          <p:nvPr/>
        </p:nvSpPr>
        <p:spPr>
          <a:xfrm>
            <a:off x="260648" y="1786725"/>
            <a:ext cx="316131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ja-JP" altLang="en-US" sz="800" dirty="0">
                <a:latin typeface="Meiryo" panose="020B0604030504040204" pitchFamily="34" charset="-128"/>
                <a:ea typeface="Meiryo" panose="020B0604030504040204" pitchFamily="34" charset="-128"/>
                <a:cs typeface="メイリオ" pitchFamily="50" charset="-128"/>
              </a:rPr>
              <a:t>現住所　　　　</a:t>
            </a:r>
            <a:r>
              <a:rPr lang="en-US" altLang="ja-JP" sz="800" dirty="0">
                <a:latin typeface="Meiryo" panose="020B0604030504040204" pitchFamily="34" charset="-128"/>
                <a:ea typeface="Meiryo" panose="020B0604030504040204" pitchFamily="34" charset="-128"/>
                <a:cs typeface="メイリオ" pitchFamily="50" charset="-128"/>
              </a:rPr>
              <a:t>〒</a:t>
            </a:r>
            <a:r>
              <a:rPr lang="ja-JP" altLang="en-US" sz="800" dirty="0">
                <a:latin typeface="Meiryo" panose="020B0604030504040204" pitchFamily="34" charset="-128"/>
                <a:ea typeface="Meiryo" panose="020B0604030504040204" pitchFamily="34" charset="-128"/>
                <a:cs typeface="メイリオ" pitchFamily="50" charset="-128"/>
              </a:rPr>
              <a:t>　　　　</a:t>
            </a:r>
            <a:r>
              <a:rPr lang="en-US" altLang="ja-JP" sz="800" dirty="0">
                <a:latin typeface="Meiryo" panose="020B0604030504040204" pitchFamily="34" charset="-128"/>
                <a:ea typeface="Meiryo" panose="020B0604030504040204" pitchFamily="34" charset="-128"/>
                <a:cs typeface="メイリオ" pitchFamily="50" charset="-128"/>
              </a:rPr>
              <a:t>-   </a:t>
            </a: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E90240DA-EC08-4DE7-8176-D93E810D42D2}"/>
              </a:ext>
            </a:extLst>
          </p:cNvPr>
          <p:cNvSpPr/>
          <p:nvPr/>
        </p:nvSpPr>
        <p:spPr>
          <a:xfrm>
            <a:off x="260648" y="1487976"/>
            <a:ext cx="41035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ja-JP" sz="800" dirty="0">
                <a:latin typeface="Meiryo" panose="020B0604030504040204" pitchFamily="34" charset="-128"/>
                <a:ea typeface="Meiryo" panose="020B0604030504040204" pitchFamily="34" charset="-128"/>
                <a:cs typeface="メイリオ" pitchFamily="50" charset="-128"/>
              </a:rPr>
              <a:t>Mail</a:t>
            </a:r>
            <a:r>
              <a:rPr lang="ja-JP" altLang="en-US" sz="800" dirty="0">
                <a:latin typeface="Meiryo" panose="020B0604030504040204" pitchFamily="34" charset="-128"/>
                <a:ea typeface="Meiryo" panose="020B0604030504040204" pitchFamily="34" charset="-128"/>
                <a:cs typeface="メイリオ" pitchFamily="50" charset="-128"/>
              </a:rPr>
              <a:t>　　　　　　　　　</a:t>
            </a:r>
            <a:r>
              <a:rPr lang="en-US" altLang="ja-JP" sz="800" dirty="0">
                <a:latin typeface="Meiryo" panose="020B0604030504040204" pitchFamily="34" charset="-128"/>
                <a:ea typeface="Meiryo" panose="020B0604030504040204" pitchFamily="34" charset="-128"/>
                <a:cs typeface="メイリオ" pitchFamily="50" charset="-128"/>
              </a:rPr>
              <a:t>             </a:t>
            </a:r>
            <a:r>
              <a:rPr lang="ja-JP" altLang="en-US" sz="800" dirty="0">
                <a:latin typeface="Meiryo" panose="020B0604030504040204" pitchFamily="34" charset="-128"/>
                <a:ea typeface="Meiryo" panose="020B0604030504040204" pitchFamily="34" charset="-128"/>
                <a:cs typeface="メイリオ" pitchFamily="50" charset="-128"/>
              </a:rPr>
              <a:t>　　　　　　</a:t>
            </a:r>
            <a:r>
              <a:rPr lang="en-US" altLang="ja-JP" sz="800" dirty="0">
                <a:latin typeface="Meiryo" panose="020B0604030504040204" pitchFamily="34" charset="-128"/>
                <a:ea typeface="Meiryo" panose="020B0604030504040204" pitchFamily="34" charset="-128"/>
                <a:cs typeface="メイリオ" pitchFamily="50" charset="-128"/>
              </a:rPr>
              <a:t>  </a:t>
            </a:r>
            <a:r>
              <a:rPr lang="ja-JP" altLang="en-US" sz="800" dirty="0">
                <a:latin typeface="Meiryo" panose="020B0604030504040204" pitchFamily="34" charset="-128"/>
                <a:ea typeface="Meiryo" panose="020B0604030504040204" pitchFamily="34" charset="-128"/>
                <a:cs typeface="メイリオ" pitchFamily="50" charset="-128"/>
              </a:rPr>
              <a:t>　　　　　　　</a:t>
            </a:r>
            <a:endParaRPr lang="en-US" altLang="ja-JP" sz="800" dirty="0">
              <a:latin typeface="Meiryo" panose="020B0604030504040204" pitchFamily="34" charset="-128"/>
              <a:ea typeface="Meiryo" panose="020B0604030504040204" pitchFamily="34" charset="-128"/>
              <a:cs typeface="メイリオ" pitchFamily="50" charset="-128"/>
            </a:endParaRP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873B5F64-A136-4E54-9AD2-B026E1EEC29D}"/>
              </a:ext>
            </a:extLst>
          </p:cNvPr>
          <p:cNvSpPr/>
          <p:nvPr/>
        </p:nvSpPr>
        <p:spPr>
          <a:xfrm>
            <a:off x="245091" y="3295921"/>
            <a:ext cx="720080" cy="222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ja-JP" altLang="en-US" sz="700">
                <a:latin typeface="Meiryo" panose="020B0604030504040204" pitchFamily="34" charset="-128"/>
                <a:ea typeface="Meiryo" panose="020B0604030504040204" pitchFamily="34" charset="-128"/>
                <a:cs typeface="メイリオ" pitchFamily="50" charset="-128"/>
              </a:rPr>
              <a:t>希望職種　　</a:t>
            </a:r>
            <a:endParaRPr lang="en-US" altLang="ja-JP" sz="700" dirty="0">
              <a:latin typeface="Meiryo" panose="020B0604030504040204" pitchFamily="34" charset="-128"/>
              <a:ea typeface="Meiryo" panose="020B0604030504040204" pitchFamily="34" charset="-128"/>
              <a:cs typeface="メイリオ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294078" y="7738569"/>
            <a:ext cx="1146468" cy="8848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000" dirty="0">
                <a:solidFill>
                  <a:srgbClr val="FFFFFF"/>
                </a:solidFill>
              </a:rPr>
              <a:t>学生が選ぶ</a:t>
            </a:r>
            <a:endParaRPr lang="en-US" altLang="ja-JP" sz="1000" dirty="0">
              <a:solidFill>
                <a:srgbClr val="FFFFFF"/>
              </a:solidFill>
            </a:endParaRPr>
          </a:p>
          <a:p>
            <a:pPr algn="ctr"/>
            <a:r>
              <a:rPr kumimoji="1" lang="en-US" altLang="ja-JP" sz="1050" b="1" dirty="0">
                <a:solidFill>
                  <a:schemeClr val="bg1"/>
                </a:solidFill>
              </a:rPr>
              <a:t>BEST </a:t>
            </a:r>
          </a:p>
          <a:p>
            <a:pPr algn="ctr"/>
            <a:r>
              <a:rPr kumimoji="1" lang="en-US" altLang="ja-JP" sz="1050" b="1" dirty="0">
                <a:solidFill>
                  <a:schemeClr val="bg1"/>
                </a:solidFill>
              </a:rPr>
              <a:t>OF</a:t>
            </a:r>
          </a:p>
          <a:p>
            <a:pPr algn="ctr"/>
            <a:r>
              <a:rPr kumimoji="1" lang="en-US" altLang="ja-JP" sz="1050" b="1" dirty="0">
                <a:solidFill>
                  <a:schemeClr val="bg1"/>
                </a:solidFill>
              </a:rPr>
              <a:t> ATSUMARU</a:t>
            </a:r>
            <a:r>
              <a:rPr kumimoji="1" lang="ja-JP" altLang="en-US" sz="1050" b="1" dirty="0">
                <a:solidFill>
                  <a:schemeClr val="bg1"/>
                </a:solidFill>
              </a:rPr>
              <a:t>な人</a:t>
            </a:r>
            <a:endParaRPr kumimoji="1" lang="en-US" altLang="ja-JP" sz="1050" b="1" dirty="0">
              <a:solidFill>
                <a:schemeClr val="bg1"/>
              </a:solidFill>
            </a:endParaRPr>
          </a:p>
          <a:p>
            <a:pPr algn="ctr"/>
            <a:endParaRPr kumimoji="1" lang="en-US" altLang="ja-JP" sz="1000" dirty="0"/>
          </a:p>
        </p:txBody>
      </p: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8EB65AA8-37D3-4D9C-BB26-3CA972B46E1B}"/>
              </a:ext>
            </a:extLst>
          </p:cNvPr>
          <p:cNvCxnSpPr>
            <a:cxnSpLocks/>
          </p:cNvCxnSpPr>
          <p:nvPr/>
        </p:nvCxnSpPr>
        <p:spPr>
          <a:xfrm>
            <a:off x="269004" y="776536"/>
            <a:ext cx="6271987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832E2863-1F38-4643-9ECE-E71C0103D799}"/>
              </a:ext>
            </a:extLst>
          </p:cNvPr>
          <p:cNvSpPr/>
          <p:nvPr/>
        </p:nvSpPr>
        <p:spPr>
          <a:xfrm>
            <a:off x="2355913" y="890355"/>
            <a:ext cx="316131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ja-JP" altLang="en-US" sz="800" dirty="0">
                <a:latin typeface="Meiryo" panose="020B0604030504040204" pitchFamily="34" charset="-128"/>
                <a:ea typeface="Meiryo" panose="020B0604030504040204" pitchFamily="34" charset="-128"/>
                <a:cs typeface="メイリオ" pitchFamily="50" charset="-128"/>
              </a:rPr>
              <a:t>生年月日（西暦）　　　　　　年　　　月　　　日</a:t>
            </a:r>
            <a:endParaRPr lang="en-US" altLang="ja-JP" sz="800" dirty="0">
              <a:latin typeface="Meiryo" panose="020B0604030504040204" pitchFamily="34" charset="-128"/>
              <a:ea typeface="Meiryo" panose="020B0604030504040204" pitchFamily="34" charset="-128"/>
              <a:cs typeface="メイリオ" pitchFamily="50" charset="-128"/>
            </a:endParaRPr>
          </a:p>
        </p:txBody>
      </p: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F88FD106-A3A0-4673-BC16-C3E5A270DC85}"/>
              </a:ext>
            </a:extLst>
          </p:cNvPr>
          <p:cNvCxnSpPr>
            <a:cxnSpLocks/>
          </p:cNvCxnSpPr>
          <p:nvPr/>
        </p:nvCxnSpPr>
        <p:spPr>
          <a:xfrm>
            <a:off x="260648" y="1433609"/>
            <a:ext cx="4752528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832E2863-1F38-4643-9ECE-E71C0103D799}"/>
              </a:ext>
            </a:extLst>
          </p:cNvPr>
          <p:cNvSpPr/>
          <p:nvPr/>
        </p:nvSpPr>
        <p:spPr>
          <a:xfrm>
            <a:off x="260648" y="1189227"/>
            <a:ext cx="619268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en-US" sz="800" dirty="0">
                <a:latin typeface="Meiryo" panose="020B0604030504040204" pitchFamily="34" charset="-128"/>
                <a:ea typeface="Meiryo" panose="020B0604030504040204" pitchFamily="34" charset="-128"/>
                <a:cs typeface="メイリオ" pitchFamily="50" charset="-128"/>
              </a:rPr>
              <a:t>TEL</a:t>
            </a:r>
            <a:r>
              <a:rPr lang="ja-JP" altLang="en-US" sz="800" dirty="0">
                <a:latin typeface="Meiryo" panose="020B0604030504040204" pitchFamily="34" charset="-128"/>
                <a:ea typeface="Meiryo" panose="020B0604030504040204" pitchFamily="34" charset="-128"/>
                <a:cs typeface="メイリオ" pitchFamily="50" charset="-128"/>
              </a:rPr>
              <a:t>　　　　　　　　　　　　　　　　　　　　携帯</a:t>
            </a:r>
            <a:r>
              <a:rPr lang="en-US" altLang="ja-JP" sz="800" dirty="0">
                <a:latin typeface="Meiryo" panose="020B0604030504040204" pitchFamily="34" charset="-128"/>
                <a:ea typeface="Meiryo" panose="020B0604030504040204" pitchFamily="34" charset="-128"/>
                <a:cs typeface="メイリオ" pitchFamily="50" charset="-128"/>
              </a:rPr>
              <a:t>TEL</a:t>
            </a:r>
          </a:p>
        </p:txBody>
      </p: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F88FD106-A3A0-4673-BC16-C3E5A270DC85}"/>
              </a:ext>
            </a:extLst>
          </p:cNvPr>
          <p:cNvCxnSpPr>
            <a:cxnSpLocks/>
          </p:cNvCxnSpPr>
          <p:nvPr/>
        </p:nvCxnSpPr>
        <p:spPr>
          <a:xfrm>
            <a:off x="260648" y="1136576"/>
            <a:ext cx="4752528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F88FD106-A3A0-4673-BC16-C3E5A270DC85}"/>
              </a:ext>
            </a:extLst>
          </p:cNvPr>
          <p:cNvCxnSpPr>
            <a:cxnSpLocks/>
          </p:cNvCxnSpPr>
          <p:nvPr/>
        </p:nvCxnSpPr>
        <p:spPr>
          <a:xfrm>
            <a:off x="260648" y="1730642"/>
            <a:ext cx="4752528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F88FD106-A3A0-4673-BC16-C3E5A270DC85}"/>
              </a:ext>
            </a:extLst>
          </p:cNvPr>
          <p:cNvCxnSpPr>
            <a:cxnSpLocks/>
          </p:cNvCxnSpPr>
          <p:nvPr/>
        </p:nvCxnSpPr>
        <p:spPr>
          <a:xfrm>
            <a:off x="260648" y="2027675"/>
            <a:ext cx="4752528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F88FD106-A3A0-4673-BC16-C3E5A270DC85}"/>
              </a:ext>
            </a:extLst>
          </p:cNvPr>
          <p:cNvCxnSpPr>
            <a:cxnSpLocks/>
          </p:cNvCxnSpPr>
          <p:nvPr/>
        </p:nvCxnSpPr>
        <p:spPr>
          <a:xfrm>
            <a:off x="260648" y="2324708"/>
            <a:ext cx="4752528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832E2863-1F38-4643-9ECE-E71C0103D799}"/>
              </a:ext>
            </a:extLst>
          </p:cNvPr>
          <p:cNvSpPr/>
          <p:nvPr/>
        </p:nvSpPr>
        <p:spPr>
          <a:xfrm>
            <a:off x="260648" y="2085474"/>
            <a:ext cx="3161319" cy="241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ja-JP" altLang="en-US" sz="800">
                <a:latin typeface="Meiryo" panose="020B0604030504040204" pitchFamily="34" charset="-128"/>
                <a:ea typeface="Meiryo" panose="020B0604030504040204" pitchFamily="34" charset="-128"/>
                <a:cs typeface="メイリオ" pitchFamily="50" charset="-128"/>
              </a:rPr>
              <a:t>帰省先住所</a:t>
            </a:r>
            <a:r>
              <a:rPr lang="ja-JP" altLang="en-US" sz="800" dirty="0">
                <a:latin typeface="Meiryo" panose="020B0604030504040204" pitchFamily="34" charset="-128"/>
                <a:ea typeface="Meiryo" panose="020B0604030504040204" pitchFamily="34" charset="-128"/>
                <a:cs typeface="メイリオ" pitchFamily="50" charset="-128"/>
              </a:rPr>
              <a:t>　　</a:t>
            </a:r>
            <a:r>
              <a:rPr lang="en-US" altLang="ja-JP" sz="800" dirty="0">
                <a:latin typeface="Meiryo" panose="020B0604030504040204" pitchFamily="34" charset="-128"/>
                <a:ea typeface="Meiryo" panose="020B0604030504040204" pitchFamily="34" charset="-128"/>
                <a:cs typeface="メイリオ" pitchFamily="50" charset="-128"/>
              </a:rPr>
              <a:t>〒</a:t>
            </a:r>
            <a:r>
              <a:rPr lang="ja-JP" altLang="en-US" sz="800" dirty="0">
                <a:latin typeface="Meiryo" panose="020B0604030504040204" pitchFamily="34" charset="-128"/>
                <a:ea typeface="Meiryo" panose="020B0604030504040204" pitchFamily="34" charset="-128"/>
                <a:cs typeface="メイリオ" pitchFamily="50" charset="-128"/>
              </a:rPr>
              <a:t>　　　　</a:t>
            </a:r>
            <a:r>
              <a:rPr lang="en-US" altLang="ja-JP" sz="800" dirty="0">
                <a:latin typeface="Meiryo" panose="020B0604030504040204" pitchFamily="34" charset="-128"/>
                <a:ea typeface="Meiryo" panose="020B0604030504040204" pitchFamily="34" charset="-128"/>
                <a:cs typeface="メイリオ" pitchFamily="50" charset="-128"/>
              </a:rPr>
              <a:t>-   </a:t>
            </a:r>
          </a:p>
        </p:txBody>
      </p: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F88FD106-A3A0-4673-BC16-C3E5A270DC85}"/>
              </a:ext>
            </a:extLst>
          </p:cNvPr>
          <p:cNvCxnSpPr>
            <a:cxnSpLocks/>
          </p:cNvCxnSpPr>
          <p:nvPr/>
        </p:nvCxnSpPr>
        <p:spPr>
          <a:xfrm>
            <a:off x="260648" y="2621741"/>
            <a:ext cx="6336704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832E2863-1F38-4643-9ECE-E71C0103D799}"/>
              </a:ext>
            </a:extLst>
          </p:cNvPr>
          <p:cNvSpPr/>
          <p:nvPr/>
        </p:nvSpPr>
        <p:spPr>
          <a:xfrm>
            <a:off x="260648" y="2654847"/>
            <a:ext cx="6840760" cy="243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ja-JP" altLang="en-US" sz="800">
                <a:latin typeface="Meiryo" panose="020B0604030504040204" pitchFamily="34" charset="-128"/>
                <a:ea typeface="Meiryo" panose="020B0604030504040204" pitchFamily="34" charset="-128"/>
                <a:cs typeface="メイリオ" pitchFamily="50" charset="-128"/>
              </a:rPr>
              <a:t>大学・専門学校名　　　　　　　　　　　　　　　　学部・学科　　　　　　　　　　　　　　　　　　卒業年度</a:t>
            </a:r>
            <a:r>
              <a:rPr lang="en-US" altLang="ja-JP" sz="800" dirty="0">
                <a:latin typeface="Meiryo" panose="020B0604030504040204" pitchFamily="34" charset="-128"/>
                <a:ea typeface="Meiryo" panose="020B0604030504040204" pitchFamily="34" charset="-128"/>
                <a:cs typeface="メイリオ" pitchFamily="50" charset="-128"/>
              </a:rPr>
              <a:t>   </a:t>
            </a:r>
          </a:p>
        </p:txBody>
      </p: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F88FD106-A3A0-4673-BC16-C3E5A270DC85}"/>
              </a:ext>
            </a:extLst>
          </p:cNvPr>
          <p:cNvCxnSpPr>
            <a:cxnSpLocks/>
          </p:cNvCxnSpPr>
          <p:nvPr/>
        </p:nvCxnSpPr>
        <p:spPr>
          <a:xfrm>
            <a:off x="260648" y="2918774"/>
            <a:ext cx="6336704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>
            <a:extLst>
              <a:ext uri="{FF2B5EF4-FFF2-40B4-BE49-F238E27FC236}">
                <a16:creationId xmlns:a16="http://schemas.microsoft.com/office/drawing/2014/main" id="{F88FD106-A3A0-4673-BC16-C3E5A270DC85}"/>
              </a:ext>
            </a:extLst>
          </p:cNvPr>
          <p:cNvCxnSpPr>
            <a:cxnSpLocks/>
          </p:cNvCxnSpPr>
          <p:nvPr/>
        </p:nvCxnSpPr>
        <p:spPr>
          <a:xfrm>
            <a:off x="260648" y="3224808"/>
            <a:ext cx="6336704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394A76A4-F7C2-4C92-8E42-227BBBBFC26F}"/>
              </a:ext>
            </a:extLst>
          </p:cNvPr>
          <p:cNvSpPr/>
          <p:nvPr/>
        </p:nvSpPr>
        <p:spPr>
          <a:xfrm>
            <a:off x="243678" y="2933823"/>
            <a:ext cx="316131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ja-JP" altLang="en-US" sz="800" dirty="0">
                <a:latin typeface="Meiryo" panose="020B0604030504040204" pitchFamily="34" charset="-128"/>
                <a:ea typeface="Meiryo" panose="020B0604030504040204" pitchFamily="34" charset="-128"/>
                <a:cs typeface="メイリオ" pitchFamily="50" charset="-128"/>
              </a:rPr>
              <a:t>インターンシップ・海外留学先</a:t>
            </a:r>
            <a:endParaRPr lang="en-US" altLang="ja-JP" sz="800" dirty="0">
              <a:latin typeface="Meiryo" panose="020B0604030504040204" pitchFamily="34" charset="-128"/>
              <a:ea typeface="Meiryo" panose="020B0604030504040204" pitchFamily="34" charset="-128"/>
              <a:cs typeface="メイリオ" pitchFamily="50" charset="-128"/>
            </a:endParaRPr>
          </a:p>
        </p:txBody>
      </p: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F88FD106-A3A0-4673-BC16-C3E5A270DC85}"/>
              </a:ext>
            </a:extLst>
          </p:cNvPr>
          <p:cNvCxnSpPr>
            <a:cxnSpLocks/>
          </p:cNvCxnSpPr>
          <p:nvPr/>
        </p:nvCxnSpPr>
        <p:spPr>
          <a:xfrm>
            <a:off x="260648" y="3584848"/>
            <a:ext cx="6336704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1A52F8C0-BD54-4792-9306-463F7C2CD3C6}"/>
              </a:ext>
            </a:extLst>
          </p:cNvPr>
          <p:cNvSpPr/>
          <p:nvPr/>
        </p:nvSpPr>
        <p:spPr>
          <a:xfrm>
            <a:off x="781863" y="5639383"/>
            <a:ext cx="6598516" cy="272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ja-JP" altLang="en-US" sz="900">
                <a:latin typeface="メイリオ"/>
                <a:ea typeface="メイリオ"/>
                <a:cs typeface="メイリオ"/>
              </a:rPr>
              <a:t>どのような軸で就職活動を行っているか教えてください。</a:t>
            </a:r>
            <a:endParaRPr lang="ja-JP" altLang="en-US" sz="400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1A52F8C0-BD54-4792-9306-463F7C2CD3C6}"/>
              </a:ext>
            </a:extLst>
          </p:cNvPr>
          <p:cNvSpPr/>
          <p:nvPr/>
        </p:nvSpPr>
        <p:spPr>
          <a:xfrm>
            <a:off x="781863" y="7521777"/>
            <a:ext cx="6598516" cy="272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ja-JP" sz="900" dirty="0">
                <a:latin typeface="メイリオ"/>
                <a:ea typeface="メイリオ"/>
                <a:cs typeface="メイリオ"/>
              </a:rPr>
              <a:t>10</a:t>
            </a:r>
            <a:r>
              <a:rPr lang="ja-JP" altLang="en-US" sz="900">
                <a:latin typeface="メイリオ"/>
                <a:ea typeface="メイリオ"/>
                <a:cs typeface="メイリオ"/>
              </a:rPr>
              <a:t>年後のビジョンを教えてください。</a:t>
            </a:r>
            <a:endParaRPr lang="ja-JP" altLang="en-US" sz="400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23595" y="3804148"/>
            <a:ext cx="525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rgbClr val="B2B900"/>
                </a:solidFill>
                <a:latin typeface="メイリオ"/>
                <a:ea typeface="メイリオ"/>
                <a:cs typeface="メイリオ"/>
              </a:rPr>
              <a:t>Q1</a:t>
            </a:r>
            <a:endParaRPr kumimoji="1" lang="ja-JP" altLang="en-US" b="1" dirty="0">
              <a:solidFill>
                <a:srgbClr val="B2B900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323595" y="5607831"/>
            <a:ext cx="525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rgbClr val="B2B900"/>
                </a:solidFill>
                <a:latin typeface="メイリオ"/>
                <a:ea typeface="メイリオ"/>
                <a:cs typeface="メイリオ"/>
              </a:rPr>
              <a:t>Q2</a:t>
            </a:r>
            <a:endParaRPr kumimoji="1" lang="ja-JP" altLang="en-US" b="1" dirty="0">
              <a:solidFill>
                <a:srgbClr val="B2B900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323595" y="7487825"/>
            <a:ext cx="525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rgbClr val="B2B900"/>
                </a:solidFill>
                <a:latin typeface="メイリオ"/>
                <a:ea typeface="メイリオ"/>
                <a:cs typeface="メイリオ"/>
              </a:rPr>
              <a:t>Q3</a:t>
            </a:r>
            <a:endParaRPr kumimoji="1" lang="ja-JP" altLang="en-US" b="1" dirty="0">
              <a:solidFill>
                <a:srgbClr val="B2B900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5229200" y="920552"/>
            <a:ext cx="1224136" cy="158417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324011" y="1324130"/>
            <a:ext cx="1034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rgbClr val="DBDBDB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PHOTO</a:t>
            </a:r>
            <a:endParaRPr kumimoji="1" lang="ja-JP" altLang="en-US" b="1" dirty="0">
              <a:solidFill>
                <a:srgbClr val="DBDBDB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5375454" y="1638064"/>
            <a:ext cx="1005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  <a:cs typeface="メイリオ"/>
              </a:rPr>
              <a:t>写真の裏面に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  <a:cs typeface="メイリオ"/>
            </a:endParaRPr>
          </a:p>
          <a:p>
            <a:pPr algn="ctr"/>
            <a:r>
              <a:rPr lang="ja-JP" altLang="en-US" sz="800" dirty="0">
                <a:latin typeface="Meiryo" panose="020B0604030504040204" pitchFamily="34" charset="-128"/>
                <a:ea typeface="Meiryo" panose="020B0604030504040204" pitchFamily="34" charset="-128"/>
                <a:cs typeface="メイリオ"/>
              </a:rPr>
              <a:t>氏名をご記入の上</a:t>
            </a:r>
            <a:endParaRPr lang="en-US" altLang="ja-JP" sz="800" dirty="0">
              <a:latin typeface="Meiryo" panose="020B0604030504040204" pitchFamily="34" charset="-128"/>
              <a:ea typeface="Meiryo" panose="020B0604030504040204" pitchFamily="34" charset="-128"/>
              <a:cs typeface="メイリオ"/>
            </a:endParaRPr>
          </a:p>
          <a:p>
            <a:pPr algn="ctr"/>
            <a:r>
              <a:rPr lang="ja-JP" altLang="en-US" sz="800" dirty="0">
                <a:latin typeface="Meiryo" panose="020B0604030504040204" pitchFamily="34" charset="-128"/>
                <a:ea typeface="Meiryo" panose="020B0604030504040204" pitchFamily="34" charset="-128"/>
                <a:cs typeface="メイリオ"/>
              </a:rPr>
              <a:t>貼付ください。</a:t>
            </a:r>
            <a:endParaRPr kumimoji="1" lang="ja-JP" altLang="en-US" sz="800" dirty="0">
              <a:latin typeface="Meiryo" panose="020B0604030504040204" pitchFamily="34" charset="-128"/>
              <a:ea typeface="Meiryo" panose="020B0604030504040204" pitchFamily="34" charset="-128"/>
              <a:cs typeface="メイリオ"/>
            </a:endParaRPr>
          </a:p>
        </p:txBody>
      </p:sp>
      <p:pic>
        <p:nvPicPr>
          <p:cNvPr id="8" name="図 7" descr="アイコン&#10;&#10;中程度の精度で自動的に生成された説明">
            <a:extLst>
              <a:ext uri="{FF2B5EF4-FFF2-40B4-BE49-F238E27FC236}">
                <a16:creationId xmlns:a16="http://schemas.microsoft.com/office/drawing/2014/main" id="{8777C850-B3E5-A7FA-6799-5BCD0D0CB1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90" y="128464"/>
            <a:ext cx="937851" cy="323985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C0820B6-5545-9EB2-0552-1F0C882E2C45}"/>
              </a:ext>
            </a:extLst>
          </p:cNvPr>
          <p:cNvSpPr/>
          <p:nvPr/>
        </p:nvSpPr>
        <p:spPr>
          <a:xfrm>
            <a:off x="264165" y="2360681"/>
            <a:ext cx="3528392" cy="243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ja-JP" altLang="en-US" sz="800">
                <a:latin typeface="Meiryo" panose="020B0604030504040204" pitchFamily="34" charset="-128"/>
                <a:ea typeface="Meiryo" panose="020B0604030504040204" pitchFamily="34" charset="-128"/>
                <a:cs typeface="メイリオ" pitchFamily="50" charset="-128"/>
              </a:rPr>
              <a:t>高校名　　　　　　　　　　　　　　　　　　　　　　　学科</a:t>
            </a:r>
            <a:r>
              <a:rPr lang="en-US" altLang="ja-JP" sz="800" dirty="0">
                <a:latin typeface="Meiryo" panose="020B0604030504040204" pitchFamily="34" charset="-128"/>
                <a:ea typeface="Meiryo" panose="020B0604030504040204" pitchFamily="34" charset="-128"/>
                <a:cs typeface="メイリオ" pitchFamily="50" charset="-128"/>
              </a:rPr>
              <a:t> 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8490</TotalTime>
  <Words>107</Words>
  <Application>Microsoft Macintosh PowerPoint</Application>
  <PresentationFormat>A4 210 x 297 mm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メイリオ</vt:lpstr>
      <vt:lpstr>Arial</vt:lpstr>
      <vt:lpstr>Calibri</vt:lpstr>
      <vt:lpstr>Office 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design-fuji</dc:creator>
  <cp:lastModifiedBy>右山 なつみ</cp:lastModifiedBy>
  <cp:revision>177</cp:revision>
  <cp:lastPrinted>2018-04-07T10:10:24Z</cp:lastPrinted>
  <dcterms:created xsi:type="dcterms:W3CDTF">2014-06-24T04:42:10Z</dcterms:created>
  <dcterms:modified xsi:type="dcterms:W3CDTF">2023-06-30T02:20:18Z</dcterms:modified>
</cp:coreProperties>
</file>