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900"/>
    <a:srgbClr val="B2B9A6"/>
    <a:srgbClr val="DBD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81" autoAdjust="0"/>
    <p:restoredTop sz="94565" autoAdjust="0"/>
  </p:normalViewPr>
  <p:slideViewPr>
    <p:cSldViewPr>
      <p:cViewPr>
        <p:scale>
          <a:sx n="86" d="100"/>
          <a:sy n="86" d="100"/>
        </p:scale>
        <p:origin x="1392" y="-24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0EC788BE-4B96-4AF5-B319-A1A556138887}" type="datetimeFigureOut">
              <a:rPr kumimoji="1" lang="ja-JP" altLang="en-US" smtClean="0"/>
              <a:pPr/>
              <a:t>2024/10/7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DD167749-355E-4593-A64F-6B8F5F5E66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354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2024/10/7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2024/10/7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2024/10/7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2024/10/7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2024/10/7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2024/10/7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2024/10/7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2024/10/7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2024/10/7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2024/10/7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2024/10/7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9AE95-6A2B-410A-B4B6-AB917887C5A1}" type="datetimeFigureOut">
              <a:rPr kumimoji="1" lang="ja-JP" altLang="en-US" smtClean="0"/>
              <a:pPr/>
              <a:t>2024/10/7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873B5F64-A136-4E54-9AD2-B026E1EEC29D}"/>
              </a:ext>
            </a:extLst>
          </p:cNvPr>
          <p:cNvSpPr/>
          <p:nvPr/>
        </p:nvSpPr>
        <p:spPr>
          <a:xfrm>
            <a:off x="245090" y="3295921"/>
            <a:ext cx="698174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希望コース：経営者育成コース</a:t>
            </a:r>
            <a:r>
              <a:rPr lang="en-US" altLang="ja-JP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 or </a:t>
            </a:r>
            <a:r>
              <a:rPr lang="ja-JP" altLang="en-US" sz="80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一般コース　　職種：</a:t>
            </a:r>
            <a:r>
              <a:rPr lang="ja-JP" altLang="en-US" sz="55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コンサルタント </a:t>
            </a:r>
            <a:r>
              <a:rPr lang="en-US" altLang="ja-JP" sz="55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/ </a:t>
            </a:r>
            <a:r>
              <a:rPr lang="ja-JP" altLang="en-US" sz="55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マーケター </a:t>
            </a:r>
            <a:r>
              <a:rPr lang="en-US" altLang="ja-JP" sz="55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/ </a:t>
            </a:r>
            <a:r>
              <a:rPr lang="ja-JP" altLang="en-US" sz="55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デザイナー </a:t>
            </a:r>
            <a:r>
              <a:rPr lang="en-US" altLang="ja-JP" sz="55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/ </a:t>
            </a:r>
            <a:r>
              <a:rPr lang="ja-JP" altLang="en-US" sz="55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管理（経理・総務・法務）</a:t>
            </a:r>
            <a:r>
              <a:rPr lang="en-US" altLang="ja-JP" sz="55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/ </a:t>
            </a:r>
            <a:r>
              <a:rPr lang="ja-JP" altLang="en-US" sz="55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採用・広報 </a:t>
            </a:r>
            <a:r>
              <a:rPr lang="en-US" altLang="ja-JP" sz="55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/ </a:t>
            </a:r>
            <a:r>
              <a:rPr lang="ja-JP" altLang="en-US" sz="55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エンジニア </a:t>
            </a:r>
            <a:r>
              <a:rPr lang="en-US" altLang="ja-JP" sz="55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/ </a:t>
            </a:r>
            <a:r>
              <a:rPr lang="ja-JP" altLang="en-US" sz="55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動画クリエイター</a:t>
            </a:r>
            <a:endParaRPr lang="en-US" altLang="ja-JP" sz="550" dirty="0">
              <a:latin typeface="Yu Gothic" panose="020B0400000000000000" pitchFamily="34" charset="-128"/>
              <a:ea typeface="Yu Gothic" panose="020B0400000000000000" pitchFamily="34" charset="-128"/>
              <a:cs typeface="メイリオ" pitchFamily="50" charset="-128"/>
            </a:endParaRPr>
          </a:p>
          <a:p>
            <a:r>
              <a:rPr lang="ja-JP" altLang="en-US" sz="70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　　　　　　　</a:t>
            </a:r>
            <a:r>
              <a:rPr lang="en-US" altLang="ja-JP" sz="6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※</a:t>
            </a:r>
            <a:r>
              <a:rPr lang="ja-JP" altLang="en-US" sz="60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どちらかを選択して記載してください。　　　</a:t>
            </a:r>
            <a:r>
              <a:rPr lang="en-US" altLang="ja-JP" sz="7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 </a:t>
            </a:r>
            <a:r>
              <a:rPr lang="en-US" altLang="ja-JP" sz="6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※</a:t>
            </a:r>
            <a:r>
              <a:rPr lang="ja-JP" altLang="en-US" sz="60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上記から選択して記載してください。（複数回答可）</a:t>
            </a:r>
            <a:endParaRPr lang="en-US" altLang="ja-JP" sz="600" dirty="0">
              <a:latin typeface="Yu Gothic" panose="020B0400000000000000" pitchFamily="34" charset="-128"/>
              <a:ea typeface="Yu Gothic" panose="020B0400000000000000" pitchFamily="34" charset="-128"/>
              <a:cs typeface="メイリオ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121930"/>
            <a:ext cx="685800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新卒</a:t>
            </a:r>
            <a:r>
              <a:rPr lang="ja-JP" altLang="en-US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採用　エントリーシート</a:t>
            </a:r>
            <a:endParaRPr lang="en-US" altLang="ja-JP" dirty="0">
              <a:latin typeface="Yu Gothic" panose="020B0400000000000000" pitchFamily="34" charset="-128"/>
              <a:ea typeface="Yu Gothic" panose="020B0400000000000000" pitchFamily="34" charset="-128"/>
              <a:cs typeface="メイリオ" pitchFamily="50" charset="-128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1A52F8C0-BD54-4792-9306-463F7C2CD3C6}"/>
              </a:ext>
            </a:extLst>
          </p:cNvPr>
          <p:cNvSpPr/>
          <p:nvPr/>
        </p:nvSpPr>
        <p:spPr>
          <a:xfrm>
            <a:off x="781863" y="3835699"/>
            <a:ext cx="2647137" cy="272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ja-JP" altLang="en-US" sz="900">
                <a:latin typeface="Yu Gothic" panose="020B0400000000000000" pitchFamily="34" charset="-128"/>
                <a:ea typeface="Yu Gothic" panose="020B0400000000000000" pitchFamily="34" charset="-128"/>
                <a:cs typeface="メイリオ"/>
              </a:rPr>
              <a:t>人生で</a:t>
            </a:r>
            <a:r>
              <a:rPr lang="en-US" altLang="ja-JP" sz="900" dirty="0">
                <a:latin typeface="Yu Gothic" panose="020B0400000000000000" pitchFamily="34" charset="-128"/>
                <a:ea typeface="Yu Gothic" panose="020B0400000000000000" pitchFamily="34" charset="-128"/>
                <a:cs typeface="メイリオ"/>
              </a:rPr>
              <a:t>1</a:t>
            </a:r>
            <a:r>
              <a:rPr lang="ja-JP" altLang="en-US" sz="900">
                <a:latin typeface="Yu Gothic" panose="020B0400000000000000" pitchFamily="34" charset="-128"/>
                <a:ea typeface="Yu Gothic" panose="020B0400000000000000" pitchFamily="34" charset="-128"/>
                <a:cs typeface="メイリオ"/>
              </a:rPr>
              <a:t>番の成功体験を教えてください。</a:t>
            </a:r>
            <a:endParaRPr lang="ja-JP" altLang="en-US" sz="400" dirty="0">
              <a:latin typeface="Yu Gothic" panose="020B0400000000000000" pitchFamily="34" charset="-128"/>
              <a:ea typeface="Yu Gothic" panose="020B0400000000000000" pitchFamily="34" charset="-128"/>
              <a:cs typeface="メイリオ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84836828-983B-4788-8EBA-EC8B795A90A7}"/>
              </a:ext>
            </a:extLst>
          </p:cNvPr>
          <p:cNvSpPr/>
          <p:nvPr/>
        </p:nvSpPr>
        <p:spPr>
          <a:xfrm>
            <a:off x="224644" y="667126"/>
            <a:ext cx="6408712" cy="272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ja-JP" altLang="en-US" sz="9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ご記入後、お近くの担当者にお渡しください</a:t>
            </a: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5914A294-3032-46B6-B9F8-0DDE5AFE6F69}"/>
              </a:ext>
            </a:extLst>
          </p:cNvPr>
          <p:cNvSpPr/>
          <p:nvPr/>
        </p:nvSpPr>
        <p:spPr>
          <a:xfrm>
            <a:off x="239799" y="776536"/>
            <a:ext cx="576064" cy="210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ja-JP" altLang="en-US" sz="6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フリガナ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0BBE651A-850B-49F0-8A80-8230FF03F770}"/>
              </a:ext>
            </a:extLst>
          </p:cNvPr>
          <p:cNvSpPr/>
          <p:nvPr/>
        </p:nvSpPr>
        <p:spPr>
          <a:xfrm>
            <a:off x="260648" y="895414"/>
            <a:ext cx="6271291" cy="241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氏名</a:t>
            </a:r>
            <a:endParaRPr lang="en-US" altLang="ja-JP" sz="800" dirty="0">
              <a:latin typeface="Yu Gothic" panose="020B0400000000000000" pitchFamily="34" charset="-128"/>
              <a:ea typeface="Yu Gothic" panose="020B0400000000000000" pitchFamily="34" charset="-128"/>
              <a:cs typeface="メイリオ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832E2863-1F38-4643-9ECE-E71C0103D799}"/>
              </a:ext>
            </a:extLst>
          </p:cNvPr>
          <p:cNvSpPr/>
          <p:nvPr/>
        </p:nvSpPr>
        <p:spPr>
          <a:xfrm>
            <a:off x="260648" y="1786725"/>
            <a:ext cx="316131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現住所　　　　</a:t>
            </a:r>
            <a:r>
              <a:rPr lang="en-US" altLang="ja-JP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〒</a:t>
            </a:r>
            <a:r>
              <a:rPr lang="ja-JP" altLang="en-US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　　　　</a:t>
            </a:r>
            <a:r>
              <a:rPr lang="en-US" altLang="ja-JP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-   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90240DA-EC08-4DE7-8176-D93E810D42D2}"/>
              </a:ext>
            </a:extLst>
          </p:cNvPr>
          <p:cNvSpPr/>
          <p:nvPr/>
        </p:nvSpPr>
        <p:spPr>
          <a:xfrm>
            <a:off x="260648" y="1487976"/>
            <a:ext cx="41035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ja-JP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Mail</a:t>
            </a:r>
            <a:r>
              <a:rPr lang="ja-JP" altLang="en-US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　　　　　　　　　</a:t>
            </a:r>
            <a:r>
              <a:rPr lang="en-US" altLang="ja-JP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             </a:t>
            </a:r>
            <a:r>
              <a:rPr lang="ja-JP" altLang="en-US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　　　　　　</a:t>
            </a:r>
            <a:r>
              <a:rPr lang="en-US" altLang="ja-JP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  </a:t>
            </a:r>
            <a:r>
              <a:rPr lang="ja-JP" altLang="en-US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　　　　　　　</a:t>
            </a:r>
            <a:endParaRPr lang="en-US" altLang="ja-JP" sz="800" dirty="0">
              <a:latin typeface="Yu Gothic" panose="020B0400000000000000" pitchFamily="34" charset="-128"/>
              <a:ea typeface="Yu Gothic" panose="020B0400000000000000" pitchFamily="34" charset="-128"/>
              <a:cs typeface="メイリオ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24348" y="7738569"/>
            <a:ext cx="1285929" cy="8848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000" dirty="0">
                <a:solidFill>
                  <a:srgbClr val="FFFFFF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学生が選ぶ</a:t>
            </a:r>
            <a:endParaRPr lang="en-US" altLang="ja-JP" sz="1000" dirty="0">
              <a:solidFill>
                <a:srgbClr val="FFFFFF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/>
            <a:r>
              <a:rPr kumimoji="1" lang="en-US" altLang="ja-JP" sz="105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BEST </a:t>
            </a:r>
          </a:p>
          <a:p>
            <a:pPr algn="ctr"/>
            <a:r>
              <a:rPr kumimoji="1" lang="en-US" altLang="ja-JP" sz="105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OF</a:t>
            </a:r>
          </a:p>
          <a:p>
            <a:pPr algn="ctr"/>
            <a:r>
              <a:rPr kumimoji="1" lang="en-US" altLang="ja-JP" sz="105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 ATSUMARU</a:t>
            </a:r>
            <a:r>
              <a:rPr kumimoji="1" lang="ja-JP" altLang="en-US" sz="105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な人</a:t>
            </a:r>
            <a:endParaRPr kumimoji="1" lang="en-US" altLang="ja-JP" sz="1050" b="1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/>
            <a:endParaRPr kumimoji="1" lang="en-US" altLang="ja-JP" sz="1000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32E2863-1F38-4643-9ECE-E71C0103D799}"/>
              </a:ext>
            </a:extLst>
          </p:cNvPr>
          <p:cNvSpPr/>
          <p:nvPr/>
        </p:nvSpPr>
        <p:spPr>
          <a:xfrm>
            <a:off x="2355913" y="890355"/>
            <a:ext cx="316131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生年月日（西暦）　　　　　　年　　　月　　　日</a:t>
            </a:r>
            <a:endParaRPr lang="en-US" altLang="ja-JP" sz="800" dirty="0">
              <a:latin typeface="Yu Gothic" panose="020B0400000000000000" pitchFamily="34" charset="-128"/>
              <a:ea typeface="Yu Gothic" panose="020B0400000000000000" pitchFamily="34" charset="-128"/>
              <a:cs typeface="メイリオ" pitchFamily="50" charset="-128"/>
            </a:endParaRPr>
          </a:p>
        </p:txBody>
      </p: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F88FD106-A3A0-4673-BC16-C3E5A270DC85}"/>
              </a:ext>
            </a:extLst>
          </p:cNvPr>
          <p:cNvCxnSpPr>
            <a:cxnSpLocks/>
          </p:cNvCxnSpPr>
          <p:nvPr/>
        </p:nvCxnSpPr>
        <p:spPr>
          <a:xfrm>
            <a:off x="260648" y="1433609"/>
            <a:ext cx="4752528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832E2863-1F38-4643-9ECE-E71C0103D799}"/>
              </a:ext>
            </a:extLst>
          </p:cNvPr>
          <p:cNvSpPr/>
          <p:nvPr/>
        </p:nvSpPr>
        <p:spPr>
          <a:xfrm>
            <a:off x="260648" y="1189227"/>
            <a:ext cx="619268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en-US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TEL</a:t>
            </a:r>
            <a:r>
              <a:rPr lang="ja-JP" altLang="en-US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　　　　　　　　　　　　　　　　　　　　携帯</a:t>
            </a:r>
            <a:r>
              <a:rPr lang="en-US" altLang="ja-JP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TEL</a:t>
            </a:r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F88FD106-A3A0-4673-BC16-C3E5A270DC85}"/>
              </a:ext>
            </a:extLst>
          </p:cNvPr>
          <p:cNvCxnSpPr>
            <a:cxnSpLocks/>
          </p:cNvCxnSpPr>
          <p:nvPr/>
        </p:nvCxnSpPr>
        <p:spPr>
          <a:xfrm>
            <a:off x="260648" y="1136576"/>
            <a:ext cx="4752528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F88FD106-A3A0-4673-BC16-C3E5A270DC85}"/>
              </a:ext>
            </a:extLst>
          </p:cNvPr>
          <p:cNvCxnSpPr>
            <a:cxnSpLocks/>
          </p:cNvCxnSpPr>
          <p:nvPr/>
        </p:nvCxnSpPr>
        <p:spPr>
          <a:xfrm>
            <a:off x="260648" y="1730642"/>
            <a:ext cx="4752528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F88FD106-A3A0-4673-BC16-C3E5A270DC85}"/>
              </a:ext>
            </a:extLst>
          </p:cNvPr>
          <p:cNvCxnSpPr>
            <a:cxnSpLocks/>
          </p:cNvCxnSpPr>
          <p:nvPr/>
        </p:nvCxnSpPr>
        <p:spPr>
          <a:xfrm>
            <a:off x="260648" y="2027675"/>
            <a:ext cx="4752528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F88FD106-A3A0-4673-BC16-C3E5A270DC85}"/>
              </a:ext>
            </a:extLst>
          </p:cNvPr>
          <p:cNvCxnSpPr>
            <a:cxnSpLocks/>
          </p:cNvCxnSpPr>
          <p:nvPr/>
        </p:nvCxnSpPr>
        <p:spPr>
          <a:xfrm>
            <a:off x="260648" y="2324708"/>
            <a:ext cx="4752528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832E2863-1F38-4643-9ECE-E71C0103D799}"/>
              </a:ext>
            </a:extLst>
          </p:cNvPr>
          <p:cNvSpPr/>
          <p:nvPr/>
        </p:nvSpPr>
        <p:spPr>
          <a:xfrm>
            <a:off x="260648" y="2085474"/>
            <a:ext cx="3161319" cy="241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80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帰省先住所</a:t>
            </a:r>
            <a:r>
              <a:rPr lang="ja-JP" altLang="en-US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　　</a:t>
            </a:r>
            <a:r>
              <a:rPr lang="en-US" altLang="ja-JP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〒</a:t>
            </a:r>
            <a:r>
              <a:rPr lang="ja-JP" altLang="en-US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　　　　</a:t>
            </a:r>
            <a:r>
              <a:rPr lang="en-US" altLang="ja-JP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-   </a:t>
            </a:r>
          </a:p>
        </p:txBody>
      </p: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F88FD106-A3A0-4673-BC16-C3E5A270DC85}"/>
              </a:ext>
            </a:extLst>
          </p:cNvPr>
          <p:cNvCxnSpPr>
            <a:cxnSpLocks/>
          </p:cNvCxnSpPr>
          <p:nvPr/>
        </p:nvCxnSpPr>
        <p:spPr>
          <a:xfrm>
            <a:off x="260648" y="2621741"/>
            <a:ext cx="6336704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832E2863-1F38-4643-9ECE-E71C0103D799}"/>
              </a:ext>
            </a:extLst>
          </p:cNvPr>
          <p:cNvSpPr/>
          <p:nvPr/>
        </p:nvSpPr>
        <p:spPr>
          <a:xfrm>
            <a:off x="260648" y="2654847"/>
            <a:ext cx="6840760" cy="243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80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大学・専門学校名　　　　　　　　　　　　　　　　学部・学科　　　　　　　　　　　　　　　　　　卒業年度</a:t>
            </a:r>
            <a:r>
              <a:rPr lang="en-US" altLang="ja-JP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   </a:t>
            </a:r>
          </a:p>
        </p:txBody>
      </p: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F88FD106-A3A0-4673-BC16-C3E5A270DC85}"/>
              </a:ext>
            </a:extLst>
          </p:cNvPr>
          <p:cNvCxnSpPr>
            <a:cxnSpLocks/>
          </p:cNvCxnSpPr>
          <p:nvPr/>
        </p:nvCxnSpPr>
        <p:spPr>
          <a:xfrm>
            <a:off x="260648" y="2918774"/>
            <a:ext cx="6336704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F88FD106-A3A0-4673-BC16-C3E5A270DC85}"/>
              </a:ext>
            </a:extLst>
          </p:cNvPr>
          <p:cNvCxnSpPr>
            <a:cxnSpLocks/>
          </p:cNvCxnSpPr>
          <p:nvPr/>
        </p:nvCxnSpPr>
        <p:spPr>
          <a:xfrm>
            <a:off x="260648" y="3224808"/>
            <a:ext cx="6336704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394A76A4-F7C2-4C92-8E42-227BBBBFC26F}"/>
              </a:ext>
            </a:extLst>
          </p:cNvPr>
          <p:cNvSpPr/>
          <p:nvPr/>
        </p:nvSpPr>
        <p:spPr>
          <a:xfrm>
            <a:off x="253227" y="2947139"/>
            <a:ext cx="316131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インターンシップ・海外留学先</a:t>
            </a:r>
            <a:endParaRPr lang="en-US" altLang="ja-JP" sz="800" dirty="0">
              <a:latin typeface="Yu Gothic" panose="020B0400000000000000" pitchFamily="34" charset="-128"/>
              <a:ea typeface="Yu Gothic" panose="020B0400000000000000" pitchFamily="34" charset="-128"/>
              <a:cs typeface="メイリオ" pitchFamily="50" charset="-128"/>
            </a:endParaRPr>
          </a:p>
        </p:txBody>
      </p: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F88FD106-A3A0-4673-BC16-C3E5A270DC85}"/>
              </a:ext>
            </a:extLst>
          </p:cNvPr>
          <p:cNvCxnSpPr>
            <a:cxnSpLocks/>
          </p:cNvCxnSpPr>
          <p:nvPr/>
        </p:nvCxnSpPr>
        <p:spPr>
          <a:xfrm>
            <a:off x="260648" y="3656856"/>
            <a:ext cx="6336704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1A52F8C0-BD54-4792-9306-463F7C2CD3C6}"/>
              </a:ext>
            </a:extLst>
          </p:cNvPr>
          <p:cNvSpPr/>
          <p:nvPr/>
        </p:nvSpPr>
        <p:spPr>
          <a:xfrm>
            <a:off x="781863" y="5639383"/>
            <a:ext cx="3442485" cy="272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ja-JP" altLang="en-US" sz="900">
                <a:latin typeface="Yu Gothic" panose="020B0400000000000000" pitchFamily="34" charset="-128"/>
                <a:ea typeface="Yu Gothic" panose="020B0400000000000000" pitchFamily="34" charset="-128"/>
                <a:cs typeface="メイリオ"/>
              </a:rPr>
              <a:t>どのような軸で就職活動を行っているか教えてください。</a:t>
            </a:r>
            <a:endParaRPr lang="ja-JP" altLang="en-US" sz="400" dirty="0">
              <a:latin typeface="Yu Gothic" panose="020B0400000000000000" pitchFamily="34" charset="-128"/>
              <a:ea typeface="Yu Gothic" panose="020B0400000000000000" pitchFamily="34" charset="-128"/>
              <a:cs typeface="メイリオ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1A52F8C0-BD54-4792-9306-463F7C2CD3C6}"/>
              </a:ext>
            </a:extLst>
          </p:cNvPr>
          <p:cNvSpPr/>
          <p:nvPr/>
        </p:nvSpPr>
        <p:spPr>
          <a:xfrm>
            <a:off x="781863" y="7521777"/>
            <a:ext cx="2640104" cy="272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ja-JP" sz="900" dirty="0">
                <a:latin typeface="Yu Gothic" panose="020B0400000000000000" pitchFamily="34" charset="-128"/>
                <a:ea typeface="Yu Gothic" panose="020B0400000000000000" pitchFamily="34" charset="-128"/>
                <a:cs typeface="メイリオ"/>
              </a:rPr>
              <a:t>10</a:t>
            </a:r>
            <a:r>
              <a:rPr lang="ja-JP" altLang="en-US" sz="900">
                <a:latin typeface="Yu Gothic" panose="020B0400000000000000" pitchFamily="34" charset="-128"/>
                <a:ea typeface="Yu Gothic" panose="020B0400000000000000" pitchFamily="34" charset="-128"/>
                <a:cs typeface="メイリオ"/>
              </a:rPr>
              <a:t>年後のビジョンを教えてください。</a:t>
            </a:r>
            <a:endParaRPr lang="ja-JP" altLang="en-US" sz="400" dirty="0">
              <a:latin typeface="Yu Gothic" panose="020B0400000000000000" pitchFamily="34" charset="-128"/>
              <a:ea typeface="Yu Gothic" panose="020B0400000000000000" pitchFamily="34" charset="-128"/>
              <a:cs typeface="メイリオ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23595" y="380414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B2B900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メイリオ"/>
              </a:rPr>
              <a:t>Q1</a:t>
            </a:r>
            <a:endParaRPr kumimoji="1" lang="ja-JP" altLang="en-US" b="1" dirty="0">
              <a:solidFill>
                <a:srgbClr val="B2B900"/>
              </a:solidFill>
              <a:latin typeface="Yu Gothic" panose="020B0400000000000000" pitchFamily="34" charset="-128"/>
              <a:ea typeface="Yu Gothic" panose="020B0400000000000000" pitchFamily="34" charset="-128"/>
              <a:cs typeface="メイリオ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323595" y="5607831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B2B900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メイリオ"/>
              </a:rPr>
              <a:t>Q2</a:t>
            </a:r>
            <a:endParaRPr kumimoji="1" lang="ja-JP" altLang="en-US" b="1" dirty="0">
              <a:solidFill>
                <a:srgbClr val="B2B900"/>
              </a:solidFill>
              <a:latin typeface="Yu Gothic" panose="020B0400000000000000" pitchFamily="34" charset="-128"/>
              <a:ea typeface="Yu Gothic" panose="020B0400000000000000" pitchFamily="34" charset="-128"/>
              <a:cs typeface="メイリオ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323595" y="748782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B2B900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メイリオ"/>
              </a:rPr>
              <a:t>Q3</a:t>
            </a:r>
            <a:endParaRPr kumimoji="1" lang="ja-JP" altLang="en-US" b="1" dirty="0">
              <a:solidFill>
                <a:srgbClr val="B2B900"/>
              </a:solidFill>
              <a:latin typeface="Yu Gothic" panose="020B0400000000000000" pitchFamily="34" charset="-128"/>
              <a:ea typeface="Yu Gothic" panose="020B0400000000000000" pitchFamily="34" charset="-128"/>
              <a:cs typeface="メイリオ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229200" y="920552"/>
            <a:ext cx="1224136" cy="158417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24011" y="1324130"/>
            <a:ext cx="1034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DBDBDB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PHOTO</a:t>
            </a:r>
            <a:endParaRPr kumimoji="1" lang="ja-JP" altLang="en-US" b="1" dirty="0">
              <a:solidFill>
                <a:srgbClr val="DBDBDB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5375454" y="1638064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/>
              </a:rPr>
              <a:t>写真の裏面に</a:t>
            </a:r>
            <a:endParaRPr kumimoji="1" lang="en-US" altLang="ja-JP" sz="800" dirty="0">
              <a:latin typeface="Yu Gothic" panose="020B0400000000000000" pitchFamily="34" charset="-128"/>
              <a:ea typeface="Yu Gothic" panose="020B0400000000000000" pitchFamily="34" charset="-128"/>
              <a:cs typeface="メイリオ"/>
            </a:endParaRPr>
          </a:p>
          <a:p>
            <a:pPr algn="ctr"/>
            <a:r>
              <a:rPr lang="ja-JP" altLang="en-US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/>
              </a:rPr>
              <a:t>氏名をご記入の上</a:t>
            </a:r>
            <a:endParaRPr lang="en-US" altLang="ja-JP" sz="800" dirty="0">
              <a:latin typeface="Yu Gothic" panose="020B0400000000000000" pitchFamily="34" charset="-128"/>
              <a:ea typeface="Yu Gothic" panose="020B0400000000000000" pitchFamily="34" charset="-128"/>
              <a:cs typeface="メイリオ"/>
            </a:endParaRPr>
          </a:p>
          <a:p>
            <a:pPr algn="ctr"/>
            <a:r>
              <a:rPr lang="ja-JP" altLang="en-US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/>
              </a:rPr>
              <a:t>貼付ください。</a:t>
            </a:r>
            <a:endParaRPr kumimoji="1" lang="ja-JP" altLang="en-US" sz="800" dirty="0">
              <a:latin typeface="Yu Gothic" panose="020B0400000000000000" pitchFamily="34" charset="-128"/>
              <a:ea typeface="Yu Gothic" panose="020B0400000000000000" pitchFamily="34" charset="-128"/>
              <a:cs typeface="メイリオ"/>
            </a:endParaRPr>
          </a:p>
        </p:txBody>
      </p:sp>
      <p:pic>
        <p:nvPicPr>
          <p:cNvPr id="8" name="図 7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8777C850-B3E5-A7FA-6799-5BCD0D0CB1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90" y="128464"/>
            <a:ext cx="937851" cy="323985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C0820B6-5545-9EB2-0552-1F0C882E2C45}"/>
              </a:ext>
            </a:extLst>
          </p:cNvPr>
          <p:cNvSpPr/>
          <p:nvPr/>
        </p:nvSpPr>
        <p:spPr>
          <a:xfrm>
            <a:off x="264165" y="2360681"/>
            <a:ext cx="3528392" cy="243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80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高校名　　　　　　　　　　　　　　　　　　　　　　　学科</a:t>
            </a:r>
            <a:r>
              <a:rPr lang="en-US" altLang="ja-JP" sz="800" dirty="0">
                <a:latin typeface="Yu Gothic" panose="020B0400000000000000" pitchFamily="34" charset="-128"/>
                <a:ea typeface="Yu Gothic" panose="020B0400000000000000" pitchFamily="34" charset="-128"/>
                <a:cs typeface="メイリオ" pitchFamily="50" charset="-128"/>
              </a:rPr>
              <a:t>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8737</TotalTime>
  <Words>163</Words>
  <Application>Microsoft Macintosh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</vt:lpstr>
      <vt:lpstr>Arial</vt:lpstr>
      <vt:lpstr>Calibri</vt:lpstr>
      <vt:lpstr>Office 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design-fuji</dc:creator>
  <cp:lastModifiedBy>右山 なつみ</cp:lastModifiedBy>
  <cp:revision>178</cp:revision>
  <cp:lastPrinted>2018-04-07T10:10:24Z</cp:lastPrinted>
  <dcterms:created xsi:type="dcterms:W3CDTF">2014-06-24T04:42:10Z</dcterms:created>
  <dcterms:modified xsi:type="dcterms:W3CDTF">2024-10-07T06:58:05Z</dcterms:modified>
</cp:coreProperties>
</file>